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86" r:id="rId3"/>
    <p:sldId id="566" r:id="rId4"/>
    <p:sldId id="568" r:id="rId5"/>
    <p:sldId id="589" r:id="rId6"/>
    <p:sldId id="590" r:id="rId7"/>
    <p:sldId id="592" r:id="rId8"/>
    <p:sldId id="593" r:id="rId9"/>
    <p:sldId id="586" r:id="rId10"/>
    <p:sldId id="596" r:id="rId11"/>
    <p:sldId id="597" r:id="rId12"/>
    <p:sldId id="588" r:id="rId13"/>
    <p:sldId id="29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79" d="100"/>
          <a:sy n="79" d="100"/>
        </p:scale>
        <p:origin x="4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定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福業（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4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禪定類別</a:t>
            </a:r>
            <a:endParaRPr kumimoji="0" lang="en-US" altLang="zh-TW" sz="2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禪定類別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8F49932-CF31-3D04-E68E-98CE25A3E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45"/>
            <a:ext cx="12192000" cy="52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92BC1F7-E08F-5574-CA0F-3EF5D907F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432969"/>
            <a:ext cx="10602805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3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7CA784B-478D-31DB-673A-68C11713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02"/>
            <a:ext cx="12192000" cy="59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定福業（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五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禪定類別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734639-55E3-EFF5-B94E-8EA2B364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880707"/>
            <a:ext cx="1104101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57F27C-5BE1-EC06-718D-7F8E0108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87"/>
            <a:ext cx="12192000" cy="60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2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3073BE6-9938-4290-D0FC-FAA96760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396"/>
            <a:ext cx="11927305" cy="60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66F2F3-C247-644A-CB29-2F29F10D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090"/>
            <a:ext cx="12192000" cy="44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0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BB50F9F-6981-DA6B-E088-FF196ECB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" y="512065"/>
            <a:ext cx="11386504" cy="578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205648-1197-0391-C873-CE55D910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41"/>
            <a:ext cx="12192000" cy="62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3A196A-D126-1223-9A06-E2B44D62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512807"/>
            <a:ext cx="1200317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27387</TotalTime>
  <Words>91</Words>
  <Application>Microsoft Office PowerPoint</Application>
  <PresentationFormat>寬螢幕</PresentationFormat>
  <Paragraphs>21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1162</cp:revision>
  <dcterms:created xsi:type="dcterms:W3CDTF">2023-08-17T10:12:34Z</dcterms:created>
  <dcterms:modified xsi:type="dcterms:W3CDTF">2024-09-24T06:07:13Z</dcterms:modified>
</cp:coreProperties>
</file>